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B7B15B-E69B-43E7-8E62-955395242ECC}" v="1080" dt="2026-01-04T13:04:00.3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74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091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25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050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635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9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91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83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8127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308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306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2026. 01. 04.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806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BC7A3480-5DB1-68BB-E70F-C8DEB8FB0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" y="0"/>
            <a:ext cx="12186633" cy="68580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86456"/>
            <a:ext cx="9144000" cy="2387600"/>
          </a:xfrm>
        </p:spPr>
        <p:txBody>
          <a:bodyPr>
            <a:normAutofit/>
          </a:bodyPr>
          <a:lstStyle/>
          <a:p>
            <a:r>
              <a:rPr lang="hu-HU" sz="6600" b="1">
                <a:solidFill>
                  <a:srgbClr val="00FF11"/>
                </a:solidFill>
              </a:rPr>
              <a:t>Nexusdev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509459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sz="1800">
                <a:solidFill>
                  <a:srgbClr val="00FF11"/>
                </a:solidFill>
              </a:rPr>
              <a:t>Készitette: Farkas Miklos, Simo Zsolt, Medgyes Vendel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49A8FFB9-D0F4-1385-F260-CCB1FE3F23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678"/>
            <a:ext cx="12240845" cy="690684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E58B0CE7-2A49-F8B7-BD2F-C84685C9D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354" y="81818"/>
            <a:ext cx="10515600" cy="1325563"/>
          </a:xfrm>
        </p:spPr>
        <p:txBody>
          <a:bodyPr>
            <a:normAutofit/>
          </a:bodyPr>
          <a:lstStyle/>
          <a:p>
            <a:r>
              <a:rPr lang="hu-HU" b="1">
                <a:solidFill>
                  <a:srgbClr val="00FF11"/>
                </a:solidFill>
              </a:rPr>
              <a:t>Alapötlet</a:t>
            </a:r>
            <a:endParaRPr lang="hu-HU" b="1" dirty="0">
              <a:solidFill>
                <a:srgbClr val="00FF1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879381D-78CF-C50E-BBD9-E40573041D29}"/>
              </a:ext>
            </a:extLst>
          </p:cNvPr>
          <p:cNvSpPr txBox="1"/>
          <p:nvPr/>
        </p:nvSpPr>
        <p:spPr>
          <a:xfrm>
            <a:off x="153203" y="1710346"/>
            <a:ext cx="7733851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400">
                <a:solidFill>
                  <a:srgbClr val="00FF11"/>
                </a:solidFill>
                <a:ea typeface="+mn-lt"/>
                <a:cs typeface="+mn-lt"/>
              </a:rPr>
              <a:t>Egy digitális felületet hoztunk létre</a:t>
            </a:r>
            <a:endParaRPr lang="hu-HU" sz="24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endParaRPr lang="hu-HU" sz="24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400">
                <a:solidFill>
                  <a:srgbClr val="00FF11"/>
                </a:solidFill>
                <a:ea typeface="+mn-lt"/>
                <a:cs typeface="+mn-lt"/>
              </a:rPr>
              <a:t>Magánszemélyek és vállalkozások számára elérhető</a:t>
            </a:r>
            <a:endParaRPr lang="hu-HU" sz="240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hu-HU" sz="24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400">
                <a:solidFill>
                  <a:srgbClr val="00FF11"/>
                </a:solidFill>
                <a:ea typeface="+mn-lt"/>
                <a:cs typeface="+mn-lt"/>
              </a:rPr>
              <a:t>Lehetőséget biztosít egyedi digitális megoldások megrendelésére</a:t>
            </a:r>
          </a:p>
          <a:p>
            <a:pPr marL="285750" indent="-285750">
              <a:buFont typeface="Arial"/>
              <a:buChar char="•"/>
            </a:pPr>
            <a:endParaRPr lang="hu-HU" sz="24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400">
                <a:solidFill>
                  <a:srgbClr val="00FF11"/>
                </a:solidFill>
                <a:ea typeface="+mn-lt"/>
                <a:cs typeface="+mn-lt"/>
              </a:rPr>
              <a:t>Pénzért cserébe az alábbi szolgáltatások rendelhetők:</a:t>
            </a:r>
          </a:p>
          <a:p>
            <a:r>
              <a:rPr lang="hu-HU" sz="2400" dirty="0">
                <a:solidFill>
                  <a:srgbClr val="00FF11"/>
                </a:solidFill>
              </a:rPr>
              <a:t>                                          - </a:t>
            </a:r>
            <a:r>
              <a:rPr lang="hu-HU" sz="2400">
                <a:solidFill>
                  <a:srgbClr val="00FF11"/>
                </a:solidFill>
              </a:rPr>
              <a:t>weboldalak</a:t>
            </a:r>
            <a:endParaRPr lang="hu-HU" sz="2400" dirty="0">
              <a:solidFill>
                <a:srgbClr val="00FF11"/>
              </a:solidFill>
            </a:endParaRPr>
          </a:p>
          <a:p>
            <a:r>
              <a:rPr lang="hu-HU" sz="2400">
                <a:solidFill>
                  <a:srgbClr val="00FF11"/>
                </a:solidFill>
              </a:rPr>
              <a:t>                                                              - asztali alkalmazasok</a:t>
            </a:r>
            <a:endParaRPr lang="hu-HU" sz="2400" dirty="0">
              <a:solidFill>
                <a:srgbClr val="00FF11"/>
              </a:solidFill>
            </a:endParaRPr>
          </a:p>
          <a:p>
            <a:r>
              <a:rPr lang="hu-HU" sz="2400">
                <a:solidFill>
                  <a:srgbClr val="00FF11"/>
                </a:solidFill>
              </a:rPr>
              <a:t>                                                              - egyeb digitalis megoldasok</a:t>
            </a:r>
            <a:endParaRPr lang="hu-HU" sz="2400" dirty="0">
              <a:solidFill>
                <a:srgbClr val="00FF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808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E091661B-5887-AFAF-2D0D-0910D95780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3360"/>
            <a:ext cx="12191999" cy="6862747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031D524E-536D-7D47-755B-3E9AD76FE8C8}"/>
              </a:ext>
            </a:extLst>
          </p:cNvPr>
          <p:cNvSpPr txBox="1"/>
          <p:nvPr/>
        </p:nvSpPr>
        <p:spPr>
          <a:xfrm>
            <a:off x="291981" y="1495514"/>
            <a:ext cx="7044583" cy="48320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A projekt ötlete korábbi tapasztalatainkból született</a:t>
            </a: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Már készítettünk weboldalakat különböző megrendelők számára</a:t>
            </a: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A kommunikáció kizárólag e-mailen zajlott, ami nehézkes megoldásnak bizonyult</a:t>
            </a: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</a:rPr>
              <a:t>Illetve </a:t>
            </a: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személyes indíttatás is hozzájárult az ötlethez</a:t>
            </a: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r>
              <a:rPr lang="hu-HU" sz="2400" b="1">
                <a:solidFill>
                  <a:srgbClr val="00FF11"/>
                </a:solidFill>
              </a:rPr>
              <a:t>Célunk</a:t>
            </a:r>
            <a:endParaRPr lang="hu-HU" sz="2400" b="1" dirty="0">
              <a:solidFill>
                <a:srgbClr val="00FF11"/>
              </a:solidFill>
            </a:endParaRPr>
          </a:p>
          <a:p>
            <a:endParaRPr lang="hu-HU" sz="2400" b="1" dirty="0">
              <a:solidFill>
                <a:srgbClr val="00FF1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Átláthatóbb </a:t>
            </a: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Biztonságosabb </a:t>
            </a: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Kényelmesebb felület létrehozása</a:t>
            </a:r>
            <a:endParaRPr lang="hu-HU" sz="2000">
              <a:solidFill>
                <a:srgbClr val="00FF1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1EC6DE96-B63A-17BB-266A-4D0522B13592}"/>
              </a:ext>
            </a:extLst>
          </p:cNvPr>
          <p:cNvSpPr txBox="1"/>
          <p:nvPr/>
        </p:nvSpPr>
        <p:spPr>
          <a:xfrm>
            <a:off x="291981" y="291981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u-HU" sz="4000" b="1">
                <a:solidFill>
                  <a:srgbClr val="00FF11"/>
                </a:solidFill>
              </a:rPr>
              <a:t>Alapötlet</a:t>
            </a:r>
          </a:p>
        </p:txBody>
      </p:sp>
    </p:spTree>
    <p:extLst>
      <p:ext uri="{BB962C8B-B14F-4D97-AF65-F5344CB8AC3E}">
        <p14:creationId xmlns:p14="http://schemas.microsoft.com/office/powerpoint/2010/main" val="82674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CB1FB041-4239-C53E-DB86-1403ABAD76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3360"/>
            <a:ext cx="12191999" cy="6862747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0AE049C-F4B9-D63D-F657-5987067B0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28" y="-140501"/>
            <a:ext cx="7403507" cy="1325563"/>
          </a:xfrm>
        </p:spPr>
        <p:txBody>
          <a:bodyPr>
            <a:normAutofit/>
          </a:bodyPr>
          <a:lstStyle/>
          <a:p>
            <a:r>
              <a:rPr lang="hu-HU" sz="4000" b="1">
                <a:solidFill>
                  <a:srgbClr val="00FF11"/>
                </a:solidFill>
              </a:rPr>
              <a:t>Felhasznált ismeretek/szoftverek</a:t>
            </a:r>
            <a:endParaRPr lang="hu-HU" sz="4000" b="1" dirty="0">
              <a:solidFill>
                <a:srgbClr val="00FF11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5DB70E9-3D81-9D95-3C7F-DC0F4BCA8008}"/>
              </a:ext>
            </a:extLst>
          </p:cNvPr>
          <p:cNvSpPr txBox="1"/>
          <p:nvPr/>
        </p:nvSpPr>
        <p:spPr>
          <a:xfrm>
            <a:off x="7100130" y="1951289"/>
            <a:ext cx="4324171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2400" b="1">
                <a:solidFill>
                  <a:srgbClr val="00FF11"/>
                </a:solidFill>
              </a:rPr>
              <a:t>Ismeretek</a:t>
            </a:r>
            <a:endParaRPr lang="hu-HU" sz="2400" b="1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</a:rPr>
              <a:t>C# </a:t>
            </a: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(Admin panelhez használtuk, Asztali alkalmazáshoz)</a:t>
            </a: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Php ( Adatbázis Készítás/Kezelés )</a:t>
            </a: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Html, Css, React, JavaScript ( Webalkalamzás )</a:t>
            </a: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endParaRPr lang="hu-HU" dirty="0">
              <a:solidFill>
                <a:srgbClr val="00FF1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AF1414DA-D4A7-881A-0911-B1DDA0897CA2}"/>
              </a:ext>
            </a:extLst>
          </p:cNvPr>
          <p:cNvSpPr txBox="1"/>
          <p:nvPr/>
        </p:nvSpPr>
        <p:spPr>
          <a:xfrm>
            <a:off x="320467" y="1951289"/>
            <a:ext cx="5150265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2400" b="1">
                <a:solidFill>
                  <a:srgbClr val="00FF11"/>
                </a:solidFill>
                <a:ea typeface="+mn-lt"/>
                <a:cs typeface="+mn-lt"/>
              </a:rPr>
              <a:t>Szoftverek</a:t>
            </a:r>
            <a:endParaRPr lang="hu-HU" sz="2400" b="1" dirty="0">
              <a:solidFill>
                <a:srgbClr val="00FF1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hu-HU" dirty="0">
              <a:solidFill>
                <a:srgbClr val="00FF1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GitHub (Fájl megosztás)</a:t>
            </a:r>
            <a:endParaRPr lang="hu-HU" dirty="0">
              <a:solidFill>
                <a:srgbClr val="00FF1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VisualStudio (Frontend, Backend)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VisualStudio Code (Admin Asztali Alkalmazás)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Xammp (localhost szerever host)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Trello ( Munka menet követése, feladatok megadása, ötletek összeszedése)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Discord ( kommunikácio)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MySQL Workbench, PhpMyAdmin ( Adatbázis)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LucidChart ( adatbazis megtervezése)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Figma (Terv Design)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 algn="l">
              <a:buFont typeface="Arial"/>
              <a:buChar char="•"/>
            </a:pPr>
            <a:endParaRPr lang="hu-HU" dirty="0">
              <a:solidFill>
                <a:srgbClr val="00FF11"/>
              </a:solidFill>
            </a:endParaRPr>
          </a:p>
        </p:txBody>
      </p:sp>
      <p:cxnSp>
        <p:nvCxnSpPr>
          <p:cNvPr id="7" name="Egyenes összekötő nyíllal 6">
            <a:extLst>
              <a:ext uri="{FF2B5EF4-FFF2-40B4-BE49-F238E27FC236}">
                <a16:creationId xmlns:a16="http://schemas.microsoft.com/office/drawing/2014/main" id="{1530ECF1-DE97-6A64-6AB6-4FE34F898F51}"/>
              </a:ext>
            </a:extLst>
          </p:cNvPr>
          <p:cNvCxnSpPr/>
          <p:nvPr/>
        </p:nvCxnSpPr>
        <p:spPr>
          <a:xfrm>
            <a:off x="6131608" y="1481272"/>
            <a:ext cx="21365" cy="4557756"/>
          </a:xfrm>
          <a:prstGeom prst="straightConnector1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3560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6D51E3B8-FE86-94BC-4A3E-91FFC827E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3360"/>
            <a:ext cx="12191999" cy="6862747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40CE7EC-81CC-6550-6700-98D499E76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87" y="108751"/>
            <a:ext cx="2482554" cy="727358"/>
          </a:xfrm>
        </p:spPr>
        <p:txBody>
          <a:bodyPr/>
          <a:lstStyle/>
          <a:p>
            <a:r>
              <a:rPr lang="hu-HU" b="1">
                <a:solidFill>
                  <a:srgbClr val="00FF11"/>
                </a:solidFill>
              </a:rPr>
              <a:t>Frontend</a:t>
            </a:r>
          </a:p>
        </p:txBody>
      </p:sp>
      <p:pic>
        <p:nvPicPr>
          <p:cNvPr id="5" name="Kép 4" descr="A képen képernyőkép, szöveg látható&#10;&#10;Lehet, hogy az AI által létrehozott tartalom helytelen.">
            <a:extLst>
              <a:ext uri="{FF2B5EF4-FFF2-40B4-BE49-F238E27FC236}">
                <a16:creationId xmlns:a16="http://schemas.microsoft.com/office/drawing/2014/main" id="{CDC09EAE-D3B4-D29E-371F-DEF0D34BD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23" y="1193216"/>
            <a:ext cx="7968953" cy="4478690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488D71D7-7F33-52A7-0D8A-3B6FA493D074}"/>
              </a:ext>
            </a:extLst>
          </p:cNvPr>
          <p:cNvSpPr/>
          <p:nvPr/>
        </p:nvSpPr>
        <p:spPr>
          <a:xfrm>
            <a:off x="206523" y="1196411"/>
            <a:ext cx="7968953" cy="4728672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1B16706-91EF-872D-0B11-320B1B2F3CB8}"/>
              </a:ext>
            </a:extLst>
          </p:cNvPr>
          <p:cNvSpPr txBox="1"/>
          <p:nvPr/>
        </p:nvSpPr>
        <p:spPr>
          <a:xfrm>
            <a:off x="8417607" y="128899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hu-HU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80ACC1E4-A938-A0B2-E0DF-3A959C9BDE0F}"/>
              </a:ext>
            </a:extLst>
          </p:cNvPr>
          <p:cNvSpPr txBox="1"/>
          <p:nvPr/>
        </p:nvSpPr>
        <p:spPr>
          <a:xfrm>
            <a:off x="8417607" y="1196411"/>
            <a:ext cx="3391256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</a:rPr>
              <a:t>Ez a Főoldal mikor a felhasznalok megnyitjak a weboldalt ezt latjak</a:t>
            </a: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</a:rPr>
              <a:t>Errol az oldalrol lehet bejelentkezni illetve a rolunk oldalt megnyitni</a:t>
            </a: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613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Szélesvásznú</PresentationFormat>
  <Paragraphs>0</Paragraphs>
  <Slides>5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6" baseType="lpstr">
      <vt:lpstr>Office-téma</vt:lpstr>
      <vt:lpstr>Nexusdev</vt:lpstr>
      <vt:lpstr>Alapötlet</vt:lpstr>
      <vt:lpstr>PowerPoint-bemutató</vt:lpstr>
      <vt:lpstr>Felhasznált ismeretek/szoftverek</vt:lpstr>
      <vt:lpstr>Frontend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218</cp:revision>
  <dcterms:created xsi:type="dcterms:W3CDTF">2026-01-04T12:25:55Z</dcterms:created>
  <dcterms:modified xsi:type="dcterms:W3CDTF">2026-01-04T13:04:16Z</dcterms:modified>
</cp:coreProperties>
</file>

<file path=docProps/thumbnail.jpeg>
</file>